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6824"/>
    <a:srgbClr val="164217"/>
    <a:srgbClr val="267028"/>
    <a:srgbClr val="36A039"/>
    <a:srgbClr val="FF2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92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D7BE-CD17-4B94-A2DC-5727B5FBBEDB}" type="datetimeFigureOut">
              <a:rPr lang="es-ES" smtClean="0"/>
              <a:t>14/08/2024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9D3E-D85F-4BB0-B0D7-6F0C640DD7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D7BE-CD17-4B94-A2DC-5727B5FBBEDB}" type="datetimeFigureOut">
              <a:rPr lang="es-ES" smtClean="0"/>
              <a:t>14/08/2024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9D3E-D85F-4BB0-B0D7-6F0C640DD7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D7BE-CD17-4B94-A2DC-5727B5FBBEDB}" type="datetimeFigureOut">
              <a:rPr lang="es-ES" smtClean="0"/>
              <a:t>14/08/2024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9D3E-D85F-4BB0-B0D7-6F0C640DD7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D7BE-CD17-4B94-A2DC-5727B5FBBEDB}" type="datetimeFigureOut">
              <a:rPr lang="es-ES" smtClean="0"/>
              <a:t>14/08/2024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9D3E-D85F-4BB0-B0D7-6F0C640DD7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D7BE-CD17-4B94-A2DC-5727B5FBBEDB}" type="datetimeFigureOut">
              <a:rPr lang="es-ES" smtClean="0"/>
              <a:t>14/08/2024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9D3E-D85F-4BB0-B0D7-6F0C640DD7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D7BE-CD17-4B94-A2DC-5727B5FBBEDB}" type="datetimeFigureOut">
              <a:rPr lang="es-ES" smtClean="0"/>
              <a:t>14/08/2024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9D3E-D85F-4BB0-B0D7-6F0C640DD7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D7BE-CD17-4B94-A2DC-5727B5FBBEDB}" type="datetimeFigureOut">
              <a:rPr lang="es-ES" smtClean="0"/>
              <a:t>14/08/2024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9D3E-D85F-4BB0-B0D7-6F0C640DD7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D7BE-CD17-4B94-A2DC-5727B5FBBEDB}" type="datetimeFigureOut">
              <a:rPr lang="es-ES" smtClean="0"/>
              <a:t>14/08/2024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9D3E-D85F-4BB0-B0D7-6F0C640DD7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D7BE-CD17-4B94-A2DC-5727B5FBBEDB}" type="datetimeFigureOut">
              <a:rPr lang="es-ES" smtClean="0"/>
              <a:t>14/08/2024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9D3E-D85F-4BB0-B0D7-6F0C640DD7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D7BE-CD17-4B94-A2DC-5727B5FBBEDB}" type="datetimeFigureOut">
              <a:rPr lang="es-ES" smtClean="0"/>
              <a:t>14/08/2024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9D3E-D85F-4BB0-B0D7-6F0C640DD7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D7BE-CD17-4B94-A2DC-5727B5FBBEDB}" type="datetimeFigureOut">
              <a:rPr lang="es-ES" smtClean="0"/>
              <a:t>14/08/2024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9D3E-D85F-4BB0-B0D7-6F0C640DD7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5D7BE-CD17-4B94-A2DC-5727B5FBBEDB}" type="datetimeFigureOut">
              <a:rPr lang="es-ES" smtClean="0"/>
              <a:t>14/08/2024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19D3E-D85F-4BB0-B0D7-6F0C640DD7D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68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dsm_dehes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6672" y="339905"/>
            <a:ext cx="1565933" cy="1567799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0" y="2051720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cap="all" dirty="0">
                <a:solidFill>
                  <a:schemeClr val="bg1">
                    <a:lumMod val="85000"/>
                  </a:schemeClr>
                </a:solidFill>
              </a:rPr>
              <a:t>La asociacion de amigos DE LOS </a:t>
            </a:r>
          </a:p>
          <a:p>
            <a:pPr algn="ctr"/>
            <a:r>
              <a:rPr lang="es-ES" sz="2800" b="1" cap="all" dirty="0">
                <a:solidFill>
                  <a:schemeClr val="bg1">
                    <a:lumMod val="85000"/>
                  </a:schemeClr>
                </a:solidFill>
              </a:rPr>
              <a:t>MUSEOS MILITARES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76672" y="2915816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FFFF00"/>
                </a:solidFill>
              </a:rPr>
              <a:t>CONCIERTO A CARGO DE LA UNIDAD DE MÚSICA DE LA GUARDIA CIVIL</a:t>
            </a:r>
          </a:p>
        </p:txBody>
      </p:sp>
      <p:pic>
        <p:nvPicPr>
          <p:cNvPr id="9" name="8 Imagen" descr="aamm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65221" y="324476"/>
            <a:ext cx="1673945" cy="1583228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0" y="7236296"/>
            <a:ext cx="6858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bg1">
                    <a:lumMod val="85000"/>
                  </a:schemeClr>
                </a:solidFill>
              </a:rPr>
              <a:t>EN EL CLUB DEPORTIVO MILITAR LA DEHESA</a:t>
            </a:r>
          </a:p>
          <a:p>
            <a:pPr algn="ctr"/>
            <a:r>
              <a:rPr lang="es-ES" sz="2400" b="1" dirty="0">
                <a:solidFill>
                  <a:schemeClr val="bg1">
                    <a:lumMod val="85000"/>
                  </a:schemeClr>
                </a:solidFill>
              </a:rPr>
              <a:t> A LAS 19.00 HORAS DEL</a:t>
            </a:r>
          </a:p>
          <a:p>
            <a:pPr algn="ctr"/>
            <a:r>
              <a:rPr lang="es-ES" sz="2400" b="1" dirty="0">
                <a:solidFill>
                  <a:schemeClr val="bg1">
                    <a:lumMod val="85000"/>
                  </a:schemeClr>
                </a:solidFill>
              </a:rPr>
              <a:t> DÍA 18 DE SEPTIEMBRE DE 2024</a:t>
            </a:r>
          </a:p>
          <a:p>
            <a:pPr algn="ctr"/>
            <a:endParaRPr lang="es-ES" dirty="0"/>
          </a:p>
          <a:p>
            <a:pPr algn="ctr"/>
            <a:r>
              <a:rPr lang="es-ES" dirty="0">
                <a:solidFill>
                  <a:srgbClr val="FFC000"/>
                </a:solidFill>
              </a:rPr>
              <a:t>ENTRADA LIBRE</a:t>
            </a:r>
          </a:p>
          <a:p>
            <a:pPr algn="ctr"/>
            <a:endParaRPr lang="es-ES" dirty="0"/>
          </a:p>
        </p:txBody>
      </p:sp>
      <p:pic>
        <p:nvPicPr>
          <p:cNvPr id="1028" name="Picture 4" descr="Imagen de la Unidad de Música de la Guardia Civil.">
            <a:extLst>
              <a:ext uri="{FF2B5EF4-FFF2-40B4-BE49-F238E27FC236}">
                <a16:creationId xmlns:a16="http://schemas.microsoft.com/office/drawing/2014/main" id="{A1B59D4D-4AB4-47FC-9DE5-778F739A8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60" y="3875923"/>
            <a:ext cx="6048672" cy="3360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Guardia Civil | Entre Líneas">
            <a:extLst>
              <a:ext uri="{FF2B5EF4-FFF2-40B4-BE49-F238E27FC236}">
                <a16:creationId xmlns:a16="http://schemas.microsoft.com/office/drawing/2014/main" id="{9A75B020-1369-4E50-91DA-36BF7708AA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969" y="396684"/>
            <a:ext cx="2191227" cy="1447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42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10</cp:revision>
  <dcterms:created xsi:type="dcterms:W3CDTF">2023-08-02T15:13:58Z</dcterms:created>
  <dcterms:modified xsi:type="dcterms:W3CDTF">2024-08-14T15:59:03Z</dcterms:modified>
</cp:coreProperties>
</file>